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7E25DCC-DC24-49D3-B43E-468C4DF16EA3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5DCC-DC24-49D3-B43E-468C4DF16EA3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7E25DCC-DC24-49D3-B43E-468C4DF16EA3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D9505A5-07C0-43F5-A0BB-099607D30A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René Magritte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Elizabeth </a:t>
            </a:r>
            <a:r>
              <a:rPr lang="en-US" dirty="0" err="1" smtClean="0"/>
              <a:t>Panella</a:t>
            </a:r>
            <a:endParaRPr lang="en-US" dirty="0" smtClean="0"/>
          </a:p>
          <a:p>
            <a:r>
              <a:rPr lang="en-US" dirty="0" smtClean="0"/>
              <a:t>Laura Taylor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971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Durée</a:t>
            </a:r>
            <a:r>
              <a:rPr lang="en-US" dirty="0" smtClean="0"/>
              <a:t> </a:t>
            </a:r>
            <a:r>
              <a:rPr lang="en-US" dirty="0" err="1" smtClean="0"/>
              <a:t>Poignardée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1938</a:t>
            </a:r>
            <a:endParaRPr lang="en-US" dirty="0"/>
          </a:p>
        </p:txBody>
      </p:sp>
      <p:pic>
        <p:nvPicPr>
          <p:cNvPr id="1028" name="Picture 4" descr="http://jerryandmartha.com/yourdailyart/images/magritte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399" y="1295400"/>
            <a:ext cx="3421561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8330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fr-FR" dirty="0"/>
              <a:t>Le fils de </a:t>
            </a:r>
            <a:r>
              <a:rPr lang="fr-FR" dirty="0" smtClean="0"/>
              <a:t>l'homme</a:t>
            </a:r>
            <a:br>
              <a:rPr lang="fr-FR" dirty="0" smtClean="0"/>
            </a:br>
            <a:r>
              <a:rPr lang="en-US" dirty="0"/>
              <a:t>1964</a:t>
            </a:r>
          </a:p>
        </p:txBody>
      </p:sp>
      <p:pic>
        <p:nvPicPr>
          <p:cNvPr id="2050" name="Picture 2" descr="http://www.bestcomiccovers.com/wp-content/uploads/2010/05/magritte-e280a2-the-son-of-m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295400"/>
            <a:ext cx="4048125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182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1430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Le </a:t>
            </a:r>
            <a:r>
              <a:rPr lang="en-US" dirty="0" err="1"/>
              <a:t>prêtre</a:t>
            </a:r>
            <a:r>
              <a:rPr lang="en-US" dirty="0"/>
              <a:t> </a:t>
            </a:r>
            <a:r>
              <a:rPr lang="en-US" dirty="0" err="1"/>
              <a:t>marié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1961 </a:t>
            </a:r>
            <a:br>
              <a:rPr lang="en-US" dirty="0"/>
            </a:br>
            <a:endParaRPr lang="en-US" dirty="0"/>
          </a:p>
        </p:txBody>
      </p:sp>
      <p:pic>
        <p:nvPicPr>
          <p:cNvPr id="1028" name="Picture 4" descr="http://i.telegraph.co.uk/multimedia/archive/01176/arts-graphics-2007_117652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47800"/>
            <a:ext cx="5943600" cy="49480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4561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106</TotalTime>
  <Words>16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Couture</vt:lpstr>
      <vt:lpstr>René Magritte</vt:lpstr>
      <vt:lpstr>La Durée Poignardée 1938</vt:lpstr>
      <vt:lpstr>Le fils de l'homme 1964</vt:lpstr>
      <vt:lpstr>Le prêtre marié  1961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René Magritte</dc:title>
  <dc:creator>laura taylor</dc:creator>
  <cp:lastModifiedBy>laura taylor</cp:lastModifiedBy>
  <cp:revision>7</cp:revision>
  <dcterms:created xsi:type="dcterms:W3CDTF">2011-10-06T22:00:15Z</dcterms:created>
  <dcterms:modified xsi:type="dcterms:W3CDTF">2011-10-07T00:05:58Z</dcterms:modified>
</cp:coreProperties>
</file>